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D14806-901B-511F-B222-B84A12E5B7B8}" name="Alvarez, Iraida (DESE)" initials="A(" userId="S::iraida.j.alvarez@mass.gov::66b89c24-7507-40c7-9620-66ed0feaf784" providerId="AD"/>
  <p188:author id="{5935AF0D-C88F-DA02-7455-3D6A66FFDC33}" name="Fitzgerald, Patrick G. (DESE)" initials="F(" userId="S::patrick.g.fitzgerald2@mass.gov::53b36a70-9b83-456d-ba86-31a4afdf464c" providerId="AD"/>
  <p188:author id="{16D4B40F-AF8E-6D72-4C2D-CA4F5FC88935}" name="Rist, April K." initials="RAK" userId="S::April.K.Rist@mass.gov::4389eada-97b1-467b-82fe-16345834928a" providerId="AD"/>
  <p188:author id="{9A34F018-94B2-E907-BC0F-4F8DE8953067}" name="Castner, Kristin (DESE)" initials="C(" userId="S::kristin.castner@mass.gov::1d8d5ffd-bb00-4b2f-9ec9-0da637ba0a15" providerId="AD"/>
  <p188:author id="{E520E226-F2EC-D40E-12B4-83F25AB91404}" name="Varon, Joshua (DESE)" initials="JV" userId="S::Joshua.A.Varon@mass.gov::d58e4c59-4295-40f0-9f98-598fdb9a655c" providerId="AD"/>
  <p188:author id="{7D985033-141B-E2A0-27A1-431F440A3759}" name="Porter, Leah (DESE)" initials="PL" userId="S::leah.porter@mass.gov::b9a54e66-c459-4d83-a5f0-741f32e5e48b" providerId="AD"/>
  <p188:author id="{DB95473E-3799-72CB-965F-9EB89B56FFF3}" name="Daigle, Martha (DESE)" initials="MD" userId="S::Martha.S.Daigle@mass.gov::30cc7468-3554-4040-b5ec-110ac3e947d8" providerId="AD"/>
  <p188:author id="{A5F34446-3393-BAE8-FB62-0AD708AA3B1A}" name="Camacho, Jamie L. (DESE)" initials="C(" userId="S::jamie.l.camacho@mass.gov::21f49f1e-e593-4860-b32e-bdd5656b5338" providerId="AD"/>
  <p188:author id="{F0D0A25C-1152-AB87-4A03-191442AE67D4}" name="Daigle, Martha (DESE)" initials="DM" userId="S::martha.s.daigle@mass.gov::30cc7468-3554-4040-b5ec-110ac3e947d8" providerId="AD"/>
  <p188:author id="{94894E5E-0A84-FF29-A2B1-9B5096A830DA}" name="Senio, Theresa (DESE)" initials="S(" userId="S::theresa.senio@mass.gov::a4a87076-6e96-4fee-87e3-08e8e8a3bcd5" providerId="AD"/>
  <p188:author id="{9073805F-FBDA-A7B5-E1AA-1EF058F02B67}" name="Alvarez, Iraida (DESE)" initials="IA" userId="S::Iraida.J.Alvarez@mass.gov::66b89c24-7507-40c7-9620-66ed0feaf784" providerId="AD"/>
  <p188:author id="{C9186C62-F510-C18A-B9B0-F0C1EA853AFE}" name="Paulin, Amy (DESE)" initials="PA" userId="S::amy.paulin@mass.gov::413fd8f3-7766-456d-8089-880581646c74" providerId="AD"/>
  <p188:author id="{2DDAB86A-D521-A4F8-DC3C-FF0AD3E217C3}" name="Zalk, Jodie (DESE)" initials="ZJ(" userId="S::Jodie.L.Zalk@mass.gov::e1452584-4588-4fe8-8e76-c634323654f0" providerId="AD"/>
  <p188:author id="{EBE66E6D-C71D-7E53-AED5-A9D4DA1FE526}" name="Wakelin, Johanna (DESE)" initials="W(" userId="S::johanna.wakelin@mass.gov::861700f2-2647-4c79-b4e9-5d2ae7c7128a" providerId="AD"/>
  <p188:author id="{34E2AC71-14A6-BAF0-FE8D-5B7FC4B39284}" name="Camacho, Jamie L. (DESE)" initials="" userId="S::Jamie.L.Camacho@mass.gov::21f49f1e-e593-4860-b32e-bdd5656b5338" providerId="AD"/>
  <p188:author id="{21FAD977-5F27-FE7B-1BCD-7C3C1E1C942B}" name="Wall, Lucy (DESE)" initials="WL" userId="S::lucy.a.wall@mass.gov::fa07faa1-2c68-42e2-a6fd-e0361f5ae0cd" providerId="AD"/>
  <p188:author id="{D60C3E80-35B2-95A9-65AF-9B57C825335C}" name="Tobey, Gregory (DESE)" initials="T(" userId="S::gregory.tobey@mass.gov::12968eda-ee05-4bb6-837b-2d6d4faa13b6" providerId="AD"/>
  <p188:author id="{AF2D2488-6CA3-B0C3-19DD-3D4B1279191F}" name="Roberts, Jannelle K. (DESE)" initials="JR" userId="S::Jannelle.K.Roberts@mass.gov::9334b947-3dcb-411a-8e7d-589c093a1d72" providerId="AD"/>
  <p188:author id="{4ED8E198-FC13-D569-2669-37EBEC834A14}" name="Tobey, Gregory (DESE)" initials="GT" userId="S::Gregory.Tobey@mass.gov::12968eda-ee05-4bb6-837b-2d6d4faa13b6" providerId="AD"/>
  <p188:author id="{D2B726C1-6B67-7C9B-17B0-EF1B90BE53D0}" name="Pelychaty, Robert (DESE)" initials="P(" userId="S::robert.pelychaty@mass.gov::4b7f82dc-9b90-4364-a63e-8be2ecd61eb5" providerId="AD"/>
  <p188:author id="{235849C4-A7A7-ECF8-4A34-1050FFF41A09}" name="Devine, Brian J (DESE)" initials="D(" userId="S::brianj.devine@mass.gov::346b85e1-426d-45fd-94c7-16db3526c885" providerId="AD"/>
  <p188:author id="{D638D6DF-AF41-6081-4A5E-249713589F40}" name="Thomas, Arabela (DESE)" initials="T(" userId="S::arabela.thomas@mass.gov::c61caa2c-bd09-41fa-982d-4db69e7cef18" providerId="AD"/>
  <p188:author id="{29FDBAE2-41D5-162A-6036-D4D0D463F883}" name="Wakelin, Johanna (DESE)" initials="JW" userId="S::Johanna.Wakelin@mass.gov::861700f2-2647-4c79-b4e9-5d2ae7c7128a" providerId="AD"/>
  <p188:author id="{656499E3-BA4D-B45B-EBEF-002C4371244D}" name="Fitzgerald, Patrick G. (DESE)" initials="" userId="S::Patrick.G.Fitzgerald2@mass.gov::53b36a70-9b83-456d-ba86-31a4afdf464c" providerId="AD"/>
  <p188:author id="{D7C264F7-7DD7-2006-D813-B710073AC89F}" name="Pelychaty, Robert (DESE)" initials="PR(" userId="S::Robert.Pelychaty@mass.gov::4b7f82dc-9b90-4364-a63e-8be2ecd61eb5" providerId="AD"/>
  <p188:author id="{6ABF01F9-5982-37E0-2D93-4071B6BB4D63}" name="LoDuca-Towne, Kelsey (DESE)" initials="L(" userId="S::kelsey.loduca-towne@mass.gov::f03be8ce-807a-4f33-8b2e-6128f35343e9" providerId="AD"/>
  <p188:author id="{41B49AFB-7B01-0599-0FD1-E1BA842D0B79}" name="Cuthbertson, Heather (DESE)" initials="HC" userId="S::Heather.Cuthbertson@mass.gov::2ea7a3b5-fc43-4667-ba1c-f1023b2048e6" providerId="AD"/>
  <p188:author id="{4F08D7FB-1392-BA33-72FA-90F2B7A61763}" name="Mao, Yu-Ping (DESE)" initials="M(" userId="S::yu-ping.mao@mass.gov::8534b1b7-a0d5-4f47-86c1-c5d493c1640c" providerId="AD"/>
  <p188:author id="{DC4A43FD-FE63-3D2E-86A3-95514C23F009}" name="Arabela Thomas" initials="AT" userId="Arabela Thom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BA3"/>
    <a:srgbClr val="273E74"/>
    <a:srgbClr val="4948B6"/>
    <a:srgbClr val="000000"/>
    <a:srgbClr val="3647B6"/>
    <a:srgbClr val="8397E7"/>
    <a:srgbClr val="AFCBFD"/>
    <a:srgbClr val="93A9FF"/>
    <a:srgbClr val="86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43" autoAdjust="0"/>
  </p:normalViewPr>
  <p:slideViewPr>
    <p:cSldViewPr snapToGrid="0">
      <p:cViewPr varScale="1">
        <p:scale>
          <a:sx n="79" d="100"/>
          <a:sy n="79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fin, Bob (DESE)" userId="25a69306-b138-4eaf-8c82-7191c527c81b" providerId="ADAL" clId="{1087BD80-A425-4D3F-A0D6-D09E332A8742}"/>
    <pc:docChg chg="modSld">
      <pc:chgData name="Hanafin, Bob (DESE)" userId="25a69306-b138-4eaf-8c82-7191c527c81b" providerId="ADAL" clId="{1087BD80-A425-4D3F-A0D6-D09E332A8742}" dt="2025-04-21T14:33:05.705" v="0" actId="13244"/>
      <pc:docMkLst>
        <pc:docMk/>
      </pc:docMkLst>
      <pc:sldChg chg="modSp mod">
        <pc:chgData name="Hanafin, Bob (DESE)" userId="25a69306-b138-4eaf-8c82-7191c527c81b" providerId="ADAL" clId="{1087BD80-A425-4D3F-A0D6-D09E332A8742}" dt="2025-04-21T14:33:05.705" v="0" actId="13244"/>
        <pc:sldMkLst>
          <pc:docMk/>
          <pc:sldMk cId="2554055416" sldId="4831"/>
        </pc:sldMkLst>
        <pc:spChg chg="ord">
          <ac:chgData name="Hanafin, Bob (DESE)" userId="25a69306-b138-4eaf-8c82-7191c527c81b" providerId="ADAL" clId="{1087BD80-A425-4D3F-A0D6-D09E332A8742}" dt="2025-04-21T14:33:05.705" v="0" actId="13244"/>
          <ac:spMkLst>
            <pc:docMk/>
            <pc:sldMk cId="2554055416" sldId="4831"/>
            <ac:spMk id="2" creationId="{97FA285E-D214-5000-0670-D672C10CBD3F}"/>
          </ac:spMkLst>
        </pc:spChg>
      </pc:sldChg>
    </pc:docChg>
  </pc:docChgLst>
</pc:chgInfo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6" ma:contentTypeDescription="Create a new document." ma:contentTypeScope="" ma:versionID="d092619c95d1e7e1b8feab7412135eb4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d40bfa9a2b7a6c3efc6422dc6d15d1bb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de48d7c-e0ec-4b87-aad7-01d3c90c6494}" ma:internalName="TaxCatchAll" ma:showField="CatchAllData" ma:web="c7223b7f-d29a-40a7-89e9-7fcbaea79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23b7f-d29a-40a7-89e9-7fcbaea795a5">
      <UserInfo>
        <DisplayName>Bettencourt, Helene H. (DESE)</DisplayName>
        <AccountId>18</AccountId>
        <AccountType/>
      </UserInfo>
    </SharedWithUsers>
    <TaxCatchAll xmlns="c7223b7f-d29a-40a7-89e9-7fcbaea795a5" xsi:nil="true"/>
    <lcf76f155ced4ddcb4097134ff3c332f xmlns="6cc6ac48-9972-4fdd-8495-0ab5ba7fda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76F54-9B52-4FF0-9E22-CE6DA4D14194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www.w3.org/XML/1998/namespace"/>
    <ds:schemaRef ds:uri="http://purl.org/dc/elements/1.1/"/>
    <ds:schemaRef ds:uri="http://schemas.openxmlformats.org/package/2006/metadata/core-properties"/>
    <ds:schemaRef ds:uri="c7223b7f-d29a-40a7-89e9-7fcbaea795a5"/>
    <ds:schemaRef ds:uri="http://purl.org/dc/dcmitype/"/>
    <ds:schemaRef ds:uri="http://schemas.microsoft.com/office/2006/documentManagement/types"/>
    <ds:schemaRef ds:uri="http://schemas.microsoft.com/office/infopath/2007/PartnerControls"/>
    <ds:schemaRef ds:uri="6cc6ac48-9972-4fdd-8495-0ab5ba7fdac9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3154</Words>
  <Application>Microsoft Office PowerPoint</Application>
  <PresentationFormat>Widescreen</PresentationFormat>
  <Paragraphs>287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Segoe</vt:lpstr>
      <vt:lpstr>Aptos</vt:lpstr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1_Office Theme</vt:lpstr>
      <vt:lpstr>Special Education         Leaders Meeting </vt:lpstr>
      <vt:lpstr>Our Commonwealth’s Educational Vision  for All Students</vt:lpstr>
      <vt:lpstr>Today’s Agenda</vt:lpstr>
      <vt:lpstr>General Supervision</vt:lpstr>
      <vt:lpstr>Components of General Supervision</vt:lpstr>
      <vt:lpstr>Special Education Priorities 2024-2025</vt:lpstr>
      <vt:lpstr>603 CMR 28.05:  The Team Process and Development of the IEP </vt:lpstr>
      <vt:lpstr>603 CMR 28.05:  The Team Process and Development of the IEP</vt:lpstr>
      <vt:lpstr>Early Childhood Education - Transition</vt:lpstr>
      <vt:lpstr>Early Childhood Education – Transition.</vt:lpstr>
      <vt:lpstr>Early Childhood Education – Transition,</vt:lpstr>
      <vt:lpstr>Early Childhood Education - Evaluations</vt:lpstr>
      <vt:lpstr>Early Childhood Education – Evaluations.</vt:lpstr>
      <vt:lpstr>Early Childhood Education</vt:lpstr>
      <vt:lpstr>Early Childhood Education Resources:</vt:lpstr>
      <vt:lpstr>Special Education Updates</vt:lpstr>
      <vt:lpstr>A Massachusetts Alternative IEP Dispute Resolution Option</vt:lpstr>
      <vt:lpstr> Sometimes you need a…   Facilitated IEP   Mediation   Hearing  but, Often you need…  Consultation  letting school &amp; parent resolve dispute themselves</vt:lpstr>
      <vt:lpstr>May Use SpedEx Consultation When…</vt:lpstr>
      <vt:lpstr>SpedEx Consultation Mission</vt:lpstr>
      <vt:lpstr>SpedEx Consultation Process</vt:lpstr>
      <vt:lpstr>SpedEx Consultation Works !</vt:lpstr>
      <vt:lpstr>SpedEx Consultation Case History</vt:lpstr>
      <vt:lpstr>SpedEx Consultation is Effective Across MA</vt:lpstr>
      <vt:lpstr>For more information…</vt:lpstr>
      <vt:lpstr>Department (DESE) Collaboration</vt:lpstr>
      <vt:lpstr>Licensure Requirements</vt:lpstr>
      <vt:lpstr>Licensure Requirements.</vt:lpstr>
      <vt:lpstr>DESE Updates</vt:lpstr>
      <vt:lpstr>Overview of proposed changes to 603 CMR 46.00 and 603 CMR 18.00</vt:lpstr>
      <vt:lpstr>Next Steps</vt:lpstr>
      <vt:lpstr>Reminder of Pre-Approved Vendors for Effective Behavioral Intervention Programs</vt:lpstr>
      <vt:lpstr>Annual Special Education Determinations</vt:lpstr>
      <vt:lpstr>Determination Matrix</vt:lpstr>
      <vt:lpstr>Matrix Criteria</vt:lpstr>
      <vt:lpstr>Timeline and Resources</vt:lpstr>
      <vt:lpstr>Maintenance of Effort: FY24 Compliance</vt:lpstr>
      <vt:lpstr>FY24 Proportionate Share for Equitable Services</vt:lpstr>
      <vt:lpstr>FY26 Consolidated FC 240/262 Application</vt:lpstr>
      <vt:lpstr>General Supervision: Financial Management and Monitoring</vt:lpstr>
      <vt:lpstr>New IEP Updates</vt:lpstr>
      <vt:lpstr>FY2025 Fund Code 274</vt:lpstr>
      <vt:lpstr>Professional Development and Technical Assistance</vt:lpstr>
      <vt:lpstr>Early Childhood (EC) Transition Collaborative Convenings</vt:lpstr>
      <vt:lpstr>Free webinar on IDEA and NIMAS/NIMAC</vt:lpstr>
      <vt:lpstr>Special Education Leaders Meetings 2024-2025 </vt:lpstr>
      <vt:lpstr>Information for Special Education Leaders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Leaders Meeting Friday, April 18, 2025</dc:title>
  <dc:creator>DESE</dc:creator>
  <cp:lastModifiedBy>Zou, Dong (EOE)</cp:lastModifiedBy>
  <cp:revision>10</cp:revision>
  <dcterms:created xsi:type="dcterms:W3CDTF">2022-10-11T20:32:22Z</dcterms:created>
  <dcterms:modified xsi:type="dcterms:W3CDTF">2025-04-23T19:03:52Z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23 2025 12:00AM</vt:lpwstr>
  </property>
</Properties>
</file>